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3" r:id="rId10"/>
    <p:sldId id="262" r:id="rId11"/>
    <p:sldId id="269" r:id="rId12"/>
    <p:sldId id="267" r:id="rId13"/>
    <p:sldId id="275" r:id="rId14"/>
    <p:sldId id="268" r:id="rId15"/>
    <p:sldId id="274" r:id="rId16"/>
    <p:sldId id="273" r:id="rId17"/>
    <p:sldId id="272" r:id="rId18"/>
    <p:sldId id="27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4" d="100"/>
          <a:sy n="64" d="100"/>
        </p:scale>
        <p:origin x="15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FEB28-19EB-4C46-98F8-9E8648B7F5F2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17B7-90AD-4943-A96B-BD0149668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17B7-90AD-4943-A96B-BD01496689F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8A611D-8316-4EB0-9FF2-5FCAFB8764C5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54DF1A-387A-4D2B-9FE1-A99C1C3FC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9792" y="3212976"/>
            <a:ext cx="6172200" cy="1894362"/>
          </a:xfrm>
        </p:spPr>
        <p:txBody>
          <a:bodyPr>
            <a:noAutofit/>
          </a:bodyPr>
          <a:lstStyle/>
          <a:p>
            <a:pPr algn="r"/>
            <a:r>
              <a:rPr lang="it-IT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GREEN BRING BREAD GLUTEN FREE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31840" y="5301208"/>
            <a:ext cx="5830416" cy="1371600"/>
          </a:xfrm>
        </p:spPr>
        <p:txBody>
          <a:bodyPr>
            <a:normAutofit/>
          </a:bodyPr>
          <a:lstStyle/>
          <a:p>
            <a:pPr algn="r"/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Progetto realizzato da: Rosa Fatima Griffo e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</a:rPr>
              <a:t>Gaetana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Ramaglia</a:t>
            </a:r>
          </a:p>
        </p:txBody>
      </p:sp>
      <p:pic>
        <p:nvPicPr>
          <p:cNvPr id="4" name="Immagine 3" descr="0DA7A57B-6130-4994-97A0-D0EC7D59DF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620688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80920" cy="549322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Approvvigionamento degli ingredienti (Produciamo 400 filoncini di pane da 500gr  in ogni ciclo produttivo)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La farina costa 3€/Kg e ne servono 100kg = 300€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Il lievito di birra costa 5€/Kg e ne servono 5kg= 25€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Acqua costa 0.10€/L e ne servono 76l= 7,6€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Olio costa 3€/L e ne servono 9l= 27€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Sale costa 0.50€/Kg e ne servono 3kg= 1.50€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Totale: 361,1€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Le spese di gestione</a:t>
            </a:r>
          </a:p>
        </p:txBody>
      </p:sp>
      <p:pic>
        <p:nvPicPr>
          <p:cNvPr id="23554" name="Picture 2" descr="Pane semplice al grano saraceno senza glutine » Ricette di una mamma celi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421041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/>
          <a:lstStyle/>
          <a:p>
            <a:pPr lvl="0" algn="just" fontAlgn="base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Il pagamento dei salari dei dipendenti</a:t>
            </a:r>
          </a:p>
          <a:p>
            <a:pPr algn="just" fontAlgn="base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4 dipendenti: 1.200€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ciascuno=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6.000€ (mensile); 72.000€ (Annuali compreso di 30% INPS; 8% di TFR; 1% di INAIL)</a:t>
            </a:r>
          </a:p>
          <a:p>
            <a:pPr lvl="0" algn="just" fontAlgn="base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Commercialista 3.000€  (250€ x 12mesi)</a:t>
            </a:r>
          </a:p>
          <a:p>
            <a:pPr lvl="0" algn="just" fontAlgn="base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Compenso annuale soci 72.000€ (6.000 x 12mesi)</a:t>
            </a:r>
          </a:p>
          <a:p>
            <a:pPr lvl="0" algn="just" fontAlgn="base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Acqua 6840€ (0.10€ al L)</a:t>
            </a:r>
          </a:p>
          <a:p>
            <a:pPr lvl="0" algn="just" fontAlgn="base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Energia elettrica 7.300€ (0.22€ all’ora; 15h lavorative)</a:t>
            </a:r>
          </a:p>
          <a:p>
            <a:pPr algn="r" fontAlgn="base"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 fontAlgn="base"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Totale: 161.140€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27650" name="Picture 2" descr="Pagamento stipendi in contanti: oltre i 1000 euro solo bonifico o asseg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72299"/>
            <a:ext cx="5184576" cy="347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424936" cy="4917160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Forniamo pane al pubblico con un costo di 4.00 € a filoncino (500gr).</a:t>
            </a:r>
          </a:p>
          <a:p>
            <a:pPr>
              <a:spcBef>
                <a:spcPts val="30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MATERIA PRIMA:</a:t>
            </a:r>
          </a:p>
          <a:p>
            <a:pPr>
              <a:spcBef>
                <a:spcPts val="30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0.90€ (SPESA)</a:t>
            </a:r>
          </a:p>
          <a:p>
            <a:pPr>
              <a:spcBef>
                <a:spcPts val="30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4.00€ (RICAVO)</a:t>
            </a:r>
          </a:p>
          <a:p>
            <a:pPr>
              <a:spcBef>
                <a:spcPts val="30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4 – 0.90= 3.10€ (GUADAGNO)</a:t>
            </a:r>
          </a:p>
          <a:p>
            <a:pPr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188640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A chi forniamo il pane? Costo? Spesa?</a:t>
            </a:r>
          </a:p>
        </p:txBody>
      </p:sp>
      <p:pic>
        <p:nvPicPr>
          <p:cNvPr id="25603" name="Picture 3" descr="Ricetta senza glutine :: Filoncino di pane con grano saraceno senza glut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404" y="3501008"/>
            <a:ext cx="5281060" cy="318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71800" y="3717032"/>
            <a:ext cx="6172200" cy="1894362"/>
          </a:xfrm>
        </p:spPr>
        <p:txBody>
          <a:bodyPr>
            <a:noAutofit/>
          </a:bodyPr>
          <a:lstStyle/>
          <a:p>
            <a:pPr algn="r"/>
            <a:r>
              <a:rPr lang="it-IT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PRIMI 3 ANNI </a:t>
            </a:r>
            <a:r>
              <a:rPr lang="it-IT" sz="3200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ATTIVITA’</a:t>
            </a:r>
          </a:p>
        </p:txBody>
      </p:sp>
      <p:pic>
        <p:nvPicPr>
          <p:cNvPr id="3" name="Immagine 2" descr="0DA7A57B-6130-4994-97A0-D0EC7D59DF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4664"/>
            <a:ext cx="572463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Spesa sul prodotto: 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720.000(filoncini) x 0.90= 648.000€ (2.000 filoncini al giorno)</a:t>
            </a:r>
          </a:p>
          <a:p>
            <a:pPr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Totale spesa: 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Spese iniziali + Spese di gestione + Spesa pane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109.000 + 161.140 + 648.000 = 918.140€</a:t>
            </a:r>
          </a:p>
          <a:p>
            <a:pPr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Risultato positivo: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720.000 x 3.10 = 2.232.000€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1° Anno</a:t>
            </a:r>
          </a:p>
        </p:txBody>
      </p:sp>
      <p:pic>
        <p:nvPicPr>
          <p:cNvPr id="28674" name="Picture 2" descr="Il grano saraceno: un fantastico pseudo-cere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593772" cy="306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   2° Anno</a:t>
            </a: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Più richiesta del prodotto.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Spesa sul prodotto: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900.000 x 0.90= 810.000€ (2.500 filoncini al giorno)</a:t>
            </a:r>
          </a:p>
          <a:p>
            <a:pPr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Totale spesa: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Spese di gestione + Spesa sul prodotto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161.140 + 810.000= 971.140€</a:t>
            </a:r>
          </a:p>
          <a:p>
            <a:pPr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Risultato positivo:</a:t>
            </a:r>
          </a:p>
          <a:p>
            <a:pPr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900.000 x 3.10= 2.790.000€</a:t>
            </a:r>
          </a:p>
          <a:p>
            <a:pPr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it-IT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0" name="Picture 2" descr="Grano Saraceno decorticato Tostato - Cerreto - Amanti del Biolog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5426968" cy="542696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3° Anno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Assunzione di un nuovo dipendente</a:t>
            </a: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Pane a fette (2 fette per confezione)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 fetta di pane = 25gr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 monoporzione contiene 2 fette = 50gr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Monoporzione: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0.10€(SPESA)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1.50€ (RICAVO)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1.50 – 0.10= 1.40 € (GUADAGNO)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Spese sui prodotti: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Vendita di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filoncini=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 450.000 x 0.90= 405.000€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Vendita di pane a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fette=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300 x 30= 9.000 (monoporzioni)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9.000 x 12= 108.000 (monoporzioni)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108.000x 0.10= 10.800€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it-IT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794" name="Picture 2" descr="Pane di grano saraceno fermentato: ricetta senza glutine e gras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528392" cy="184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/>
          <a:lstStyle/>
          <a:p>
            <a:pPr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Totale spesa: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Spese di gestione + Spesa pane + Spesa pane a fette + Pagamento 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del salario del nuovo dipendente  </a:t>
            </a:r>
          </a:p>
          <a:p>
            <a:pPr>
              <a:spcBef>
                <a:spcPts val="0"/>
              </a:spcBef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161.140 + 405.000 + 10.800 + 1200= 578.140€ </a:t>
            </a:r>
          </a:p>
          <a:p>
            <a:pPr>
              <a:spcBef>
                <a:spcPts val="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Risultato positivo sul primo prodotto: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450.000 x 3.10=  1.395.000€</a:t>
            </a:r>
          </a:p>
          <a:p>
            <a:pPr>
              <a:spcBef>
                <a:spcPts val="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Risultato positivo sul </a:t>
            </a:r>
            <a:r>
              <a:rPr lang="it-IT" sz="2000" u="sng" dirty="0" err="1">
                <a:solidFill>
                  <a:schemeClr val="accent1">
                    <a:lumMod val="50000"/>
                  </a:schemeClr>
                </a:solidFill>
              </a:rPr>
              <a:t>monoporzionato</a:t>
            </a: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108.000 x 1.40= 151.200€</a:t>
            </a:r>
          </a:p>
          <a:p>
            <a:pPr>
              <a:spcBef>
                <a:spcPts val="0"/>
              </a:spcBef>
              <a:buNone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</a:rPr>
              <a:t>Totale: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1.395.000 + 151.200= 1.546.200€</a:t>
            </a:r>
            <a:endParaRPr lang="it-IT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it-IT" sz="2000" u="sng" dirty="0"/>
          </a:p>
          <a:p>
            <a:pPr>
              <a:spcBef>
                <a:spcPts val="0"/>
              </a:spcBef>
              <a:buNone/>
            </a:pPr>
            <a:endParaRPr lang="it-IT" sz="2000" dirty="0"/>
          </a:p>
          <a:p>
            <a:pPr>
              <a:spcBef>
                <a:spcPts val="0"/>
              </a:spcBef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dirty="0"/>
          </a:p>
        </p:txBody>
      </p:sp>
      <p:pic>
        <p:nvPicPr>
          <p:cNvPr id="34818" name="Picture 2" descr="Ricetta Pane di grano saraceno - Consigli e Ingredienti | Ricetta.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5226968" cy="295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361056" y="5657671"/>
            <a:ext cx="9505056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“Dietro ogni impresa di successo c'è qualcuno che ha preso una decisione coraggiosa.”</a:t>
            </a:r>
            <a:br>
              <a:rPr lang="it-IT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PETER FERDINAND DRUCKER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33265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La nostra azienda Green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Bring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Bread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Gluten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Free è nata con lo scopo di vendere pane di grano saraceno senza glutine. Abbiamo scelto come ingrediente principale il grano saraceno perché da un punto di vista nutrizionale è  una buona fonte di aminoacidi come il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triptofano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metionina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e la lisina, e apporta vitamine necessarie per il buon funzionamento del metabolismo (vitamine del gruppo B) e per lo sviluppo del sistema nervoso durante la gestazione (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folati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) e di minerali indispensabili per mantenersi in salute. </a:t>
            </a:r>
          </a:p>
        </p:txBody>
      </p:sp>
      <p:pic>
        <p:nvPicPr>
          <p:cNvPr id="3074" name="Picture 2" descr="GRANO SARACENO | Dietista Chiara Marchion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96952"/>
            <a:ext cx="5904656" cy="350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Il grano saraceno è soprattutto una buona fonte di fibre, che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aiutano a proteggere la salute dell’intestino promuovendone un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funzionamento regolare e allontanando sostanze tossiche, e quella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cardiovascolare aiutando a ridurre i livelli di colesterolo nel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sangue.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20482" name="Picture 2" descr="Grano Saraceno: scopri cos'è e come usarlo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78173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I nostri valori aziendali</a:t>
            </a:r>
          </a:p>
        </p:txBody>
      </p:sp>
      <p:pic>
        <p:nvPicPr>
          <p:cNvPr id="19458" name="Picture 2" descr="I valori aziendali – Aspen Switzer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18457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08912" cy="441310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Vogliamo promuovere il nostro prodotto mediante mezzi di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comunicazione come i social (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Instagram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) e altre attività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promozionali.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In che modo promuoviamo il nostro prodotto?</a:t>
            </a:r>
          </a:p>
        </p:txBody>
      </p:sp>
      <p:pic>
        <p:nvPicPr>
          <p:cNvPr id="17410" name="Picture 2" descr="10 idee promozionali vincenti per il tuo negoz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6660232" cy="374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363272" cy="5565232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Il nostro team è costituito da 2 soci (Rosa Fatima Griffo e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Gaetana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Ramaglia) e 4 dipendenti. La nostra sede legale è a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Frattaminore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; la 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sede operativa a Napoli centro.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Il nostro team e le nostre sedi</a:t>
            </a:r>
          </a:p>
        </p:txBody>
      </p:sp>
      <p:pic>
        <p:nvPicPr>
          <p:cNvPr id="18434" name="Picture 2" descr="Team building e Team working - Business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4000480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EA2F4A77-8F27-4AF1-8BEB-6E632BC73988.jpeg"/>
          <p:cNvPicPr>
            <a:picLocks noChangeAspect="1"/>
          </p:cNvPicPr>
          <p:nvPr/>
        </p:nvPicPr>
        <p:blipFill>
          <a:blip r:embed="rId4"/>
          <a:srcRect r="332" b="23809"/>
          <a:stretch>
            <a:fillRect/>
          </a:stretch>
        </p:blipFill>
        <p:spPr>
          <a:xfrm>
            <a:off x="4357686" y="2214554"/>
            <a:ext cx="2143140" cy="242318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57686" y="464344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Rosa Fatima Griffo</a:t>
            </a:r>
          </a:p>
        </p:txBody>
      </p:sp>
      <p:pic>
        <p:nvPicPr>
          <p:cNvPr id="9" name="Immagine 8" descr="d6ceb97d-8453-4fae-b1eb-6a582b937319.jpg"/>
          <p:cNvPicPr>
            <a:picLocks noChangeAspect="1"/>
          </p:cNvPicPr>
          <p:nvPr/>
        </p:nvPicPr>
        <p:blipFill>
          <a:blip r:embed="rId5"/>
          <a:srcRect l="15335" t="18749" r="-422" b="13542"/>
          <a:stretch>
            <a:fillRect/>
          </a:stretch>
        </p:blipFill>
        <p:spPr>
          <a:xfrm>
            <a:off x="6929454" y="2214554"/>
            <a:ext cx="2017850" cy="242889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786578" y="4643446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Gaetana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Ramaglia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42976" y="300037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SOCI: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71800" y="3717032"/>
            <a:ext cx="6172200" cy="1894362"/>
          </a:xfrm>
        </p:spPr>
        <p:txBody>
          <a:bodyPr>
            <a:noAutofit/>
          </a:bodyPr>
          <a:lstStyle/>
          <a:p>
            <a:pPr algn="r"/>
            <a:r>
              <a:rPr lang="it-IT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spese</a:t>
            </a:r>
          </a:p>
        </p:txBody>
      </p:sp>
      <p:pic>
        <p:nvPicPr>
          <p:cNvPr id="5" name="Immagine 4" descr="0DA7A57B-6130-4994-97A0-D0EC7D59DF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764704"/>
            <a:ext cx="56166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992888" cy="534920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Spese per la realizzazione del laboratorio: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Impastatrice 10.000€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2 Forni 40.000€                                   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Spezzatrice 10.000€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Formatrice 10.000€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Confezionatrice 9.000€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2 Banchi da lavoro 15.000€</a:t>
            </a:r>
          </a:p>
          <a:p>
            <a:pPr lvl="0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Impianto idrico 2.400€</a:t>
            </a: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Impianto elettrico 1.400€</a:t>
            </a:r>
          </a:p>
          <a:p>
            <a:pPr algn="r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Totale: 97.800€</a:t>
            </a:r>
          </a:p>
          <a:p>
            <a:pPr lvl="0"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I Costi</a:t>
            </a:r>
          </a:p>
        </p:txBody>
      </p:sp>
      <p:pic>
        <p:nvPicPr>
          <p:cNvPr id="21506" name="Picture 2" descr="Spese straordinarie per i figli durante l'emergenza COVID-19 - Studiodo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3804231" cy="250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931224" cy="61412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/>
              <a:t> 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Oneri sociali 3.000€</a:t>
            </a: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Software indispensabili per i pagamenti e per la gestione del panificio 7.000€</a:t>
            </a: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Inizio attività 1.200€                                                                                    </a:t>
            </a:r>
          </a:p>
          <a:p>
            <a:pPr algn="r">
              <a:spcBef>
                <a:spcPts val="0"/>
              </a:spcBef>
              <a:buNone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Totale: 109.000€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22530" name="Picture 2" descr="Come creare un budget personale e gestire le spe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74518"/>
            <a:ext cx="6768752" cy="380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211960" y="6165304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Investimento iniziale: 120.000€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</TotalTime>
  <Words>815</Words>
  <Application>Microsoft Office PowerPoint</Application>
  <PresentationFormat>Presentazione su schermo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Loggia</vt:lpstr>
      <vt:lpstr>GREEN BRING BREAD GLUTEN FREE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spese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PRIMI 3 ANNI DI ATTIVITA’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Maria</cp:lastModifiedBy>
  <cp:revision>40</cp:revision>
  <dcterms:created xsi:type="dcterms:W3CDTF">2022-06-29T07:46:43Z</dcterms:created>
  <dcterms:modified xsi:type="dcterms:W3CDTF">2022-07-04T10:52:15Z</dcterms:modified>
</cp:coreProperties>
</file>